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37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04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231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400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52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588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75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35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07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739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578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468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B8949-44EF-4421-A728-F5AB2DE4255E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1F55D-726A-4C7E-846F-C8F0776045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42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6FC75F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633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The Boeing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I-Unnikrishnan, Sreejith</dc:creator>
  <cp:lastModifiedBy>I-Unnikrishnan, Sreejith</cp:lastModifiedBy>
  <cp:revision>2</cp:revision>
  <dcterms:created xsi:type="dcterms:W3CDTF">2020-07-10T02:39:29Z</dcterms:created>
  <dcterms:modified xsi:type="dcterms:W3CDTF">2020-07-10T03:34:28Z</dcterms:modified>
</cp:coreProperties>
</file>

<file path=docProps/thumbnail.jpeg>
</file>